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0" r:id="rId3"/>
    <p:sldId id="261" r:id="rId4"/>
    <p:sldId id="258" r:id="rId5"/>
    <p:sldId id="270" r:id="rId6"/>
    <p:sldId id="262" r:id="rId7"/>
    <p:sldId id="269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41E90-5B3A-4415-9C06-B87185B329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2E491E-3FFE-4148-B660-AC632F11B2FC}">
      <dgm:prSet custT="1"/>
      <dgm:spPr>
        <a:solidFill>
          <a:schemeClr val="bg1"/>
        </a:solidFill>
      </dgm:spPr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What did you listen, read and talk about at the lesson?</a:t>
          </a:r>
        </a:p>
      </dgm:t>
    </dgm:pt>
    <dgm:pt modelId="{4389615F-4809-42BB-8712-79B3DAEC7223}" type="parTrans" cxnId="{BA52A7D8-B232-48DE-8248-BA691F2C071A}">
      <dgm:prSet/>
      <dgm:spPr/>
      <dgm:t>
        <a:bodyPr/>
        <a:lstStyle/>
        <a:p>
          <a:endParaRPr lang="ru-RU"/>
        </a:p>
      </dgm:t>
    </dgm:pt>
    <dgm:pt modelId="{6C63F303-4713-47D0-A352-86214DBAA159}" type="sibTrans" cxnId="{BA52A7D8-B232-48DE-8248-BA691F2C071A}">
      <dgm:prSet/>
      <dgm:spPr/>
      <dgm:t>
        <a:bodyPr/>
        <a:lstStyle/>
        <a:p>
          <a:endParaRPr lang="ru-RU"/>
        </a:p>
      </dgm:t>
    </dgm:pt>
    <dgm:pt modelId="{B6403347-42F2-415D-B1E3-40684A4BA708}">
      <dgm:prSet custT="1"/>
      <dgm:spPr/>
      <dgm:t>
        <a:bodyPr/>
        <a:lstStyle/>
        <a:p>
          <a:r>
            <a:rPr lang="en-US" sz="2800" b="1" dirty="0" smtClean="0"/>
            <a:t>What did you learn at the lesson?</a:t>
          </a:r>
        </a:p>
      </dgm:t>
    </dgm:pt>
    <dgm:pt modelId="{CCABC440-D9A7-4C9A-81F5-5A7FDC2E1DA7}" type="parTrans" cxnId="{8C36BCEA-3EC5-4D3C-9275-EA1484C3E58F}">
      <dgm:prSet/>
      <dgm:spPr/>
      <dgm:t>
        <a:bodyPr/>
        <a:lstStyle/>
        <a:p>
          <a:endParaRPr lang="ru-RU"/>
        </a:p>
      </dgm:t>
    </dgm:pt>
    <dgm:pt modelId="{0EFED7B5-7389-49AC-913A-1A40FB44A33F}" type="sibTrans" cxnId="{8C36BCEA-3EC5-4D3C-9275-EA1484C3E58F}">
      <dgm:prSet/>
      <dgm:spPr/>
      <dgm:t>
        <a:bodyPr/>
        <a:lstStyle/>
        <a:p>
          <a:endParaRPr lang="ru-RU"/>
        </a:p>
      </dgm:t>
    </dgm:pt>
    <dgm:pt modelId="{2E4C448E-BBDD-4544-B39F-203DF4E55BCE}">
      <dgm:prSet custT="1"/>
      <dgm:spPr>
        <a:solidFill>
          <a:srgbClr val="FF0000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Was it difficult for you at the lesson?</a:t>
          </a:r>
        </a:p>
      </dgm:t>
    </dgm:pt>
    <dgm:pt modelId="{74C7BB36-BDC4-44BC-BFFD-92D6EF6A8C07}" type="parTrans" cxnId="{15A0237A-0FBF-41C5-97C9-D32974417BC3}">
      <dgm:prSet/>
      <dgm:spPr/>
      <dgm:t>
        <a:bodyPr/>
        <a:lstStyle/>
        <a:p>
          <a:endParaRPr lang="ru-RU"/>
        </a:p>
      </dgm:t>
    </dgm:pt>
    <dgm:pt modelId="{EB727DA1-CB6D-4C4C-8C83-CEEE70FE23BF}" type="sibTrans" cxnId="{15A0237A-0FBF-41C5-97C9-D32974417BC3}">
      <dgm:prSet/>
      <dgm:spPr/>
      <dgm:t>
        <a:bodyPr/>
        <a:lstStyle/>
        <a:p>
          <a:endParaRPr lang="ru-RU"/>
        </a:p>
      </dgm:t>
    </dgm:pt>
    <dgm:pt modelId="{966F3438-CFE1-45F2-9298-38CF3FFD107F}" type="pres">
      <dgm:prSet presAssocID="{66F41E90-5B3A-4415-9C06-B87185B329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A19E50-FCEE-45DE-B90D-071D8F110230}" type="pres">
      <dgm:prSet presAssocID="{7D2E491E-3FFE-4148-B660-AC632F11B2FC}" presName="parentLin" presStyleCnt="0"/>
      <dgm:spPr/>
    </dgm:pt>
    <dgm:pt modelId="{FE25ABC5-CC76-412E-A590-095346528D6A}" type="pres">
      <dgm:prSet presAssocID="{7D2E491E-3FFE-4148-B660-AC632F11B2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F888643-F73C-4762-800B-CF217491C1DC}" type="pres">
      <dgm:prSet presAssocID="{7D2E491E-3FFE-4148-B660-AC632F11B2FC}" presName="parentText" presStyleLbl="node1" presStyleIdx="0" presStyleCnt="3" custScaleX="150191" custScaleY="553734" custLinFactX="-94499" custLinFactNeighborX="-100000" custLinFactNeighborY="-79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DF50E-C4BF-402A-AC52-8F8DCB1F4593}" type="pres">
      <dgm:prSet presAssocID="{7D2E491E-3FFE-4148-B660-AC632F11B2FC}" presName="negativeSpace" presStyleCnt="0"/>
      <dgm:spPr/>
    </dgm:pt>
    <dgm:pt modelId="{4617E93C-9ED8-45C8-8F09-3685BCA004A8}" type="pres">
      <dgm:prSet presAssocID="{7D2E491E-3FFE-4148-B660-AC632F11B2FC}" presName="childText" presStyleLbl="conFgAcc1" presStyleIdx="0" presStyleCnt="3">
        <dgm:presLayoutVars>
          <dgm:bulletEnabled val="1"/>
        </dgm:presLayoutVars>
      </dgm:prSet>
      <dgm:spPr/>
    </dgm:pt>
    <dgm:pt modelId="{21E597B0-17F8-46F8-A6D9-A23637D3F2C2}" type="pres">
      <dgm:prSet presAssocID="{6C63F303-4713-47D0-A352-86214DBAA159}" presName="spaceBetweenRectangles" presStyleCnt="0"/>
      <dgm:spPr/>
    </dgm:pt>
    <dgm:pt modelId="{00CDBD21-4A1A-44C4-BE72-6C7DC24F0EBA}" type="pres">
      <dgm:prSet presAssocID="{B6403347-42F2-415D-B1E3-40684A4BA708}" presName="parentLin" presStyleCnt="0"/>
      <dgm:spPr/>
    </dgm:pt>
    <dgm:pt modelId="{FF030DB6-3690-4C95-B0FC-B15A7660C2FE}" type="pres">
      <dgm:prSet presAssocID="{B6403347-42F2-415D-B1E3-40684A4BA70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1B3C2F-8B09-4ADD-A313-C78A40BD39F0}" type="pres">
      <dgm:prSet presAssocID="{B6403347-42F2-415D-B1E3-40684A4BA708}" presName="parentText" presStyleLbl="node1" presStyleIdx="1" presStyleCnt="3" custScaleX="142997" custScaleY="4177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4A78B-11DC-4B5C-AF41-0BBDD6D98B78}" type="pres">
      <dgm:prSet presAssocID="{B6403347-42F2-415D-B1E3-40684A4BA708}" presName="negativeSpace" presStyleCnt="0"/>
      <dgm:spPr/>
    </dgm:pt>
    <dgm:pt modelId="{B11117A2-313E-4E25-8D7F-6728676630EC}" type="pres">
      <dgm:prSet presAssocID="{B6403347-42F2-415D-B1E3-40684A4BA708}" presName="childText" presStyleLbl="conFgAcc1" presStyleIdx="1" presStyleCnt="3">
        <dgm:presLayoutVars>
          <dgm:bulletEnabled val="1"/>
        </dgm:presLayoutVars>
      </dgm:prSet>
      <dgm:spPr/>
    </dgm:pt>
    <dgm:pt modelId="{6C3BCB86-EDCC-44C5-A281-676A212008A1}" type="pres">
      <dgm:prSet presAssocID="{0EFED7B5-7389-49AC-913A-1A40FB44A33F}" presName="spaceBetweenRectangles" presStyleCnt="0"/>
      <dgm:spPr/>
    </dgm:pt>
    <dgm:pt modelId="{75D7C074-3B72-42CB-BB64-AB5586DDDD4F}" type="pres">
      <dgm:prSet presAssocID="{2E4C448E-BBDD-4544-B39F-203DF4E55BCE}" presName="parentLin" presStyleCnt="0"/>
      <dgm:spPr/>
    </dgm:pt>
    <dgm:pt modelId="{A8BCA3FB-5430-4CDA-B840-D9EA323FC885}" type="pres">
      <dgm:prSet presAssocID="{2E4C448E-BBDD-4544-B39F-203DF4E55BC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214EDED-1ED4-45C9-AB84-0964A7EE5CE4}" type="pres">
      <dgm:prSet presAssocID="{2E4C448E-BBDD-4544-B39F-203DF4E55BCE}" presName="parentText" presStyleLbl="node1" presStyleIdx="2" presStyleCnt="3" custScaleX="150093" custScaleY="430652" custLinFactNeighborX="-650" custLinFactNeighborY="-8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7ECDE-A521-4C61-B8F5-A3A49565C8C1}" type="pres">
      <dgm:prSet presAssocID="{2E4C448E-BBDD-4544-B39F-203DF4E55BCE}" presName="negativeSpace" presStyleCnt="0"/>
      <dgm:spPr/>
    </dgm:pt>
    <dgm:pt modelId="{D00A9499-F1FA-4661-83F2-292E1980929B}" type="pres">
      <dgm:prSet presAssocID="{2E4C448E-BBDD-4544-B39F-203DF4E55B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A0237A-0FBF-41C5-97C9-D32974417BC3}" srcId="{66F41E90-5B3A-4415-9C06-B87185B32991}" destId="{2E4C448E-BBDD-4544-B39F-203DF4E55BCE}" srcOrd="2" destOrd="0" parTransId="{74C7BB36-BDC4-44BC-BFFD-92D6EF6A8C07}" sibTransId="{EB727DA1-CB6D-4C4C-8C83-CEEE70FE23BF}"/>
    <dgm:cxn modelId="{FDA7D1ED-9216-45B1-AF6E-34FC45292FF8}" type="presOf" srcId="{66F41E90-5B3A-4415-9C06-B87185B32991}" destId="{966F3438-CFE1-45F2-9298-38CF3FFD107F}" srcOrd="0" destOrd="0" presId="urn:microsoft.com/office/officeart/2005/8/layout/list1"/>
    <dgm:cxn modelId="{BA52A7D8-B232-48DE-8248-BA691F2C071A}" srcId="{66F41E90-5B3A-4415-9C06-B87185B32991}" destId="{7D2E491E-3FFE-4148-B660-AC632F11B2FC}" srcOrd="0" destOrd="0" parTransId="{4389615F-4809-42BB-8712-79B3DAEC7223}" sibTransId="{6C63F303-4713-47D0-A352-86214DBAA159}"/>
    <dgm:cxn modelId="{B82FEB06-417D-4601-95AA-8FD89841F7DD}" type="presOf" srcId="{2E4C448E-BBDD-4544-B39F-203DF4E55BCE}" destId="{4214EDED-1ED4-45C9-AB84-0964A7EE5CE4}" srcOrd="1" destOrd="0" presId="urn:microsoft.com/office/officeart/2005/8/layout/list1"/>
    <dgm:cxn modelId="{9EC3A841-BF26-4B8E-BD8B-DB953FF0AF28}" type="presOf" srcId="{B6403347-42F2-415D-B1E3-40684A4BA708}" destId="{F81B3C2F-8B09-4ADD-A313-C78A40BD39F0}" srcOrd="1" destOrd="0" presId="urn:microsoft.com/office/officeart/2005/8/layout/list1"/>
    <dgm:cxn modelId="{5B65789C-EC45-44A7-B0EC-0E2C8546A6E7}" type="presOf" srcId="{2E4C448E-BBDD-4544-B39F-203DF4E55BCE}" destId="{A8BCA3FB-5430-4CDA-B840-D9EA323FC885}" srcOrd="0" destOrd="0" presId="urn:microsoft.com/office/officeart/2005/8/layout/list1"/>
    <dgm:cxn modelId="{469BDCE9-4A67-430B-B646-980181655A89}" type="presOf" srcId="{7D2E491E-3FFE-4148-B660-AC632F11B2FC}" destId="{3F888643-F73C-4762-800B-CF217491C1DC}" srcOrd="1" destOrd="0" presId="urn:microsoft.com/office/officeart/2005/8/layout/list1"/>
    <dgm:cxn modelId="{B892C05E-AD3A-4155-8254-87B9B6020EF6}" type="presOf" srcId="{B6403347-42F2-415D-B1E3-40684A4BA708}" destId="{FF030DB6-3690-4C95-B0FC-B15A7660C2FE}" srcOrd="0" destOrd="0" presId="urn:microsoft.com/office/officeart/2005/8/layout/list1"/>
    <dgm:cxn modelId="{8C36BCEA-3EC5-4D3C-9275-EA1484C3E58F}" srcId="{66F41E90-5B3A-4415-9C06-B87185B32991}" destId="{B6403347-42F2-415D-B1E3-40684A4BA708}" srcOrd="1" destOrd="0" parTransId="{CCABC440-D9A7-4C9A-81F5-5A7FDC2E1DA7}" sibTransId="{0EFED7B5-7389-49AC-913A-1A40FB44A33F}"/>
    <dgm:cxn modelId="{B31100C7-AE98-4164-9FB2-834940EE81AE}" type="presOf" srcId="{7D2E491E-3FFE-4148-B660-AC632F11B2FC}" destId="{FE25ABC5-CC76-412E-A590-095346528D6A}" srcOrd="0" destOrd="0" presId="urn:microsoft.com/office/officeart/2005/8/layout/list1"/>
    <dgm:cxn modelId="{C8C34DAF-9F9A-45E5-B65F-E2F34C8A76F1}" type="presParOf" srcId="{966F3438-CFE1-45F2-9298-38CF3FFD107F}" destId="{67A19E50-FCEE-45DE-B90D-071D8F110230}" srcOrd="0" destOrd="0" presId="urn:microsoft.com/office/officeart/2005/8/layout/list1"/>
    <dgm:cxn modelId="{1BCA17F3-040C-4134-9DCD-4687B388B995}" type="presParOf" srcId="{67A19E50-FCEE-45DE-B90D-071D8F110230}" destId="{FE25ABC5-CC76-412E-A590-095346528D6A}" srcOrd="0" destOrd="0" presId="urn:microsoft.com/office/officeart/2005/8/layout/list1"/>
    <dgm:cxn modelId="{3E24B284-DE02-43D3-A954-24C7FBBA890A}" type="presParOf" srcId="{67A19E50-FCEE-45DE-B90D-071D8F110230}" destId="{3F888643-F73C-4762-800B-CF217491C1DC}" srcOrd="1" destOrd="0" presId="urn:microsoft.com/office/officeart/2005/8/layout/list1"/>
    <dgm:cxn modelId="{86E2E4DE-9B96-4C64-A07F-4001549A0672}" type="presParOf" srcId="{966F3438-CFE1-45F2-9298-38CF3FFD107F}" destId="{886DF50E-C4BF-402A-AC52-8F8DCB1F4593}" srcOrd="1" destOrd="0" presId="urn:microsoft.com/office/officeart/2005/8/layout/list1"/>
    <dgm:cxn modelId="{4F6A27CE-96A7-4B14-B264-94224DB75100}" type="presParOf" srcId="{966F3438-CFE1-45F2-9298-38CF3FFD107F}" destId="{4617E93C-9ED8-45C8-8F09-3685BCA004A8}" srcOrd="2" destOrd="0" presId="urn:microsoft.com/office/officeart/2005/8/layout/list1"/>
    <dgm:cxn modelId="{A79C425B-0903-4BA0-A484-E61E6F50B293}" type="presParOf" srcId="{966F3438-CFE1-45F2-9298-38CF3FFD107F}" destId="{21E597B0-17F8-46F8-A6D9-A23637D3F2C2}" srcOrd="3" destOrd="0" presId="urn:microsoft.com/office/officeart/2005/8/layout/list1"/>
    <dgm:cxn modelId="{42E1EEB1-1CD9-41B4-BE9E-1FB50A36C373}" type="presParOf" srcId="{966F3438-CFE1-45F2-9298-38CF3FFD107F}" destId="{00CDBD21-4A1A-44C4-BE72-6C7DC24F0EBA}" srcOrd="4" destOrd="0" presId="urn:microsoft.com/office/officeart/2005/8/layout/list1"/>
    <dgm:cxn modelId="{CBBC5B8B-FA80-42F2-B435-543BE22976D5}" type="presParOf" srcId="{00CDBD21-4A1A-44C4-BE72-6C7DC24F0EBA}" destId="{FF030DB6-3690-4C95-B0FC-B15A7660C2FE}" srcOrd="0" destOrd="0" presId="urn:microsoft.com/office/officeart/2005/8/layout/list1"/>
    <dgm:cxn modelId="{12B99A67-007F-4238-9AAB-62958DD6A336}" type="presParOf" srcId="{00CDBD21-4A1A-44C4-BE72-6C7DC24F0EBA}" destId="{F81B3C2F-8B09-4ADD-A313-C78A40BD39F0}" srcOrd="1" destOrd="0" presId="urn:microsoft.com/office/officeart/2005/8/layout/list1"/>
    <dgm:cxn modelId="{3A4FB2CC-6244-4E16-ACBF-8D902EF40B5E}" type="presParOf" srcId="{966F3438-CFE1-45F2-9298-38CF3FFD107F}" destId="{8834A78B-11DC-4B5C-AF41-0BBDD6D98B78}" srcOrd="5" destOrd="0" presId="urn:microsoft.com/office/officeart/2005/8/layout/list1"/>
    <dgm:cxn modelId="{19449A2E-89BE-466C-ABBF-74E250AB6096}" type="presParOf" srcId="{966F3438-CFE1-45F2-9298-38CF3FFD107F}" destId="{B11117A2-313E-4E25-8D7F-6728676630EC}" srcOrd="6" destOrd="0" presId="urn:microsoft.com/office/officeart/2005/8/layout/list1"/>
    <dgm:cxn modelId="{136C96B5-1244-4CAD-8727-225E42B80166}" type="presParOf" srcId="{966F3438-CFE1-45F2-9298-38CF3FFD107F}" destId="{6C3BCB86-EDCC-44C5-A281-676A212008A1}" srcOrd="7" destOrd="0" presId="urn:microsoft.com/office/officeart/2005/8/layout/list1"/>
    <dgm:cxn modelId="{53510F28-910B-4AB2-BAA5-1A846B90313B}" type="presParOf" srcId="{966F3438-CFE1-45F2-9298-38CF3FFD107F}" destId="{75D7C074-3B72-42CB-BB64-AB5586DDDD4F}" srcOrd="8" destOrd="0" presId="urn:microsoft.com/office/officeart/2005/8/layout/list1"/>
    <dgm:cxn modelId="{78BA524F-A387-4BE2-9803-5E5B19FFDF63}" type="presParOf" srcId="{75D7C074-3B72-42CB-BB64-AB5586DDDD4F}" destId="{A8BCA3FB-5430-4CDA-B840-D9EA323FC885}" srcOrd="0" destOrd="0" presId="urn:microsoft.com/office/officeart/2005/8/layout/list1"/>
    <dgm:cxn modelId="{1EA1F80D-FEE1-41AE-9CF3-6DD54E59EF02}" type="presParOf" srcId="{75D7C074-3B72-42CB-BB64-AB5586DDDD4F}" destId="{4214EDED-1ED4-45C9-AB84-0964A7EE5CE4}" srcOrd="1" destOrd="0" presId="urn:microsoft.com/office/officeart/2005/8/layout/list1"/>
    <dgm:cxn modelId="{D5DB6F2C-A078-4291-87F0-60878EA3D65F}" type="presParOf" srcId="{966F3438-CFE1-45F2-9298-38CF3FFD107F}" destId="{5D67ECDE-A521-4C61-B8F5-A3A49565C8C1}" srcOrd="9" destOrd="0" presId="urn:microsoft.com/office/officeart/2005/8/layout/list1"/>
    <dgm:cxn modelId="{D03F4314-FA17-4288-B936-13A2EE9A16AB}" type="presParOf" srcId="{966F3438-CFE1-45F2-9298-38CF3FFD107F}" destId="{D00A9499-F1FA-4661-83F2-292E198092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7E93C-9ED8-45C8-8F09-3685BCA004A8}">
      <dsp:nvSpPr>
        <dsp:cNvPr id="0" name=""/>
        <dsp:cNvSpPr/>
      </dsp:nvSpPr>
      <dsp:spPr>
        <a:xfrm>
          <a:off x="0" y="1397492"/>
          <a:ext cx="710411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88643-F73C-4762-800B-CF217491C1DC}">
      <dsp:nvSpPr>
        <dsp:cNvPr id="0" name=""/>
        <dsp:cNvSpPr/>
      </dsp:nvSpPr>
      <dsp:spPr>
        <a:xfrm>
          <a:off x="0" y="189134"/>
          <a:ext cx="6775908" cy="1307698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63" tIns="0" rIns="1879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What did you listen, read and talk about at the lesson?</a:t>
          </a:r>
        </a:p>
      </dsp:txBody>
      <dsp:txXfrm>
        <a:off x="63837" y="252971"/>
        <a:ext cx="6648234" cy="1180024"/>
      </dsp:txXfrm>
    </dsp:sp>
    <dsp:sp modelId="{B11117A2-313E-4E25-8D7F-6728676630EC}">
      <dsp:nvSpPr>
        <dsp:cNvPr id="0" name=""/>
        <dsp:cNvSpPr/>
      </dsp:nvSpPr>
      <dsp:spPr>
        <a:xfrm>
          <a:off x="0" y="2510777"/>
          <a:ext cx="710411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B3C2F-8B09-4ADD-A313-C78A40BD39F0}">
      <dsp:nvSpPr>
        <dsp:cNvPr id="0" name=""/>
        <dsp:cNvSpPr/>
      </dsp:nvSpPr>
      <dsp:spPr>
        <a:xfrm>
          <a:off x="337861" y="1642292"/>
          <a:ext cx="6763846" cy="986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63" tIns="0" rIns="1879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What did you learn at the lesson?</a:t>
          </a:r>
        </a:p>
      </dsp:txBody>
      <dsp:txXfrm>
        <a:off x="386021" y="1690452"/>
        <a:ext cx="6667526" cy="890245"/>
      </dsp:txXfrm>
    </dsp:sp>
    <dsp:sp modelId="{D00A9499-F1FA-4661-83F2-292E1980929B}">
      <dsp:nvSpPr>
        <dsp:cNvPr id="0" name=""/>
        <dsp:cNvSpPr/>
      </dsp:nvSpPr>
      <dsp:spPr>
        <a:xfrm>
          <a:off x="0" y="3654525"/>
          <a:ext cx="710411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4EDED-1ED4-45C9-AB84-0964A7EE5CE4}">
      <dsp:nvSpPr>
        <dsp:cNvPr id="0" name=""/>
        <dsp:cNvSpPr/>
      </dsp:nvSpPr>
      <dsp:spPr>
        <a:xfrm>
          <a:off x="320501" y="2736304"/>
          <a:ext cx="6778775" cy="1017027"/>
        </a:xfrm>
        <a:prstGeom prst="roundRec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63" tIns="0" rIns="1879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Was it difficult for you at the lesson?</a:t>
          </a:r>
        </a:p>
      </dsp:txBody>
      <dsp:txXfrm>
        <a:off x="370148" y="2785951"/>
        <a:ext cx="6679481" cy="917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35DA8D-D363-482E-B3CC-93D454953EA6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97EAF7-1EDF-46F5-BC33-25F27203A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11" Type="http://schemas.openxmlformats.org/officeDocument/2006/relationships/image" Target="../media/image4.wmf"/><Relationship Id="rId5" Type="http://schemas.openxmlformats.org/officeDocument/2006/relationships/image" Target="../media/image7.gi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89140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lgerian" panose="04020705040A02060702" pitchFamily="82" charset="0"/>
              </a:rPr>
              <a:t>Countries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1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Did you like our lesson?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Yes</a:t>
            </a:r>
            <a:r>
              <a:rPr lang="en-US" sz="6000" dirty="0" smtClean="0"/>
              <a:t> or </a:t>
            </a:r>
            <a:r>
              <a:rPr lang="en-US" sz="6000" dirty="0" smtClean="0">
                <a:solidFill>
                  <a:srgbClr val="FF0000"/>
                </a:solidFill>
              </a:rPr>
              <a:t>No</a:t>
            </a:r>
          </a:p>
          <a:p>
            <a:pPr algn="ctr"/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нжела\Desktop\смайлик-задумал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36912"/>
            <a:ext cx="3744416" cy="3591867"/>
          </a:xfrm>
          <a:prstGeom prst="rect">
            <a:avLst/>
          </a:prstGeom>
          <a:noFill/>
        </p:spPr>
      </p:pic>
      <p:pic>
        <p:nvPicPr>
          <p:cNvPr id="2052" name="Picture 4" descr="http://www.uchmet.ru/library/convert/result/482/144716/92630/92630.docx_html_m55c79d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367240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55576" y="2204864"/>
          <a:ext cx="71041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 descr="C:\Users\анжела\Desktop\0021-025-Domashnee-zadani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0"/>
            <a:ext cx="3203848" cy="24928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404664"/>
            <a:ext cx="343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Reflexion</a:t>
            </a:r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Homework</a:t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Write a short article and make a presentation about your country :</a:t>
            </a:r>
          </a:p>
          <a:p>
            <a:pPr>
              <a:buFontTx/>
              <a:buChar char="-"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name;</a:t>
            </a:r>
          </a:p>
          <a:p>
            <a:pPr>
              <a:buFontTx/>
              <a:buChar char="-"/>
            </a:pP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ocation;</a:t>
            </a:r>
          </a:p>
          <a:p>
            <a:pPr>
              <a:buFontTx/>
              <a:buChar char="-"/>
            </a:pP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apital city;</a:t>
            </a:r>
          </a:p>
          <a:p>
            <a:pPr>
              <a:buFontTx/>
              <a:buChar char="-"/>
            </a:pPr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laces a tourist can visit;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764704"/>
            <a:ext cx="236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Writing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9" name="Picture 3" descr="C:\Users\анжела\Desktop\0eed30b4e8b90976beb42bf6c13b8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068960"/>
            <a:ext cx="3148583" cy="2763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Picture 1" descr="C:\Users\анжела\Desktop\flagi_gos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48680"/>
            <a:ext cx="3995936" cy="5544616"/>
          </a:xfrm>
          <a:prstGeom prst="rect">
            <a:avLst/>
          </a:prstGeom>
          <a:noFill/>
        </p:spPr>
      </p:pic>
      <p:pic>
        <p:nvPicPr>
          <p:cNvPr id="32769" name="Picture 1" descr="C:\Users\анжела\Desktop\807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76250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Listen, read and talk about:</a:t>
            </a:r>
            <a:endParaRPr lang="en-US" sz="4000" dirty="0" smtClean="0"/>
          </a:p>
          <a:p>
            <a:pPr>
              <a:buFontTx/>
              <a:buChar char="-"/>
            </a:pPr>
            <a:r>
              <a:rPr lang="en-US" sz="3600" b="1" dirty="0" smtClean="0"/>
              <a:t>Countries and nationalities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Learn how to:</a:t>
            </a:r>
            <a:endParaRPr lang="en-US" sz="4000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sz="3600" b="1" dirty="0" smtClean="0"/>
              <a:t>Talk about your country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76672"/>
            <a:ext cx="2969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aims: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нжела\Desktop\brazil-fla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1800200" cy="1080120"/>
          </a:xfrm>
          <a:prstGeom prst="rect">
            <a:avLst/>
          </a:prstGeom>
          <a:noFill/>
        </p:spPr>
      </p:pic>
      <p:pic>
        <p:nvPicPr>
          <p:cNvPr id="8" name="Picture 4" descr="http://www.telegraf-spb.ru/published/publicdata/B622311/attachments/SC/products_pictures/british-flag_2_en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1872208" cy="792088"/>
          </a:xfrm>
          <a:prstGeom prst="rect">
            <a:avLst/>
          </a:prstGeom>
          <a:noFill/>
        </p:spPr>
      </p:pic>
      <p:pic>
        <p:nvPicPr>
          <p:cNvPr id="9" name="Picture 6" descr="C:\Users\анжела\Desktop\germanskiy-fla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068960"/>
            <a:ext cx="1728192" cy="936104"/>
          </a:xfrm>
          <a:prstGeom prst="rect">
            <a:avLst/>
          </a:prstGeom>
          <a:noFill/>
        </p:spPr>
      </p:pic>
      <p:pic>
        <p:nvPicPr>
          <p:cNvPr id="10" name="Picture 8" descr="C:\Users\анжела\Desktop\fla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933056"/>
            <a:ext cx="1728192" cy="792088"/>
          </a:xfrm>
          <a:prstGeom prst="rect">
            <a:avLst/>
          </a:prstGeom>
          <a:noFill/>
        </p:spPr>
      </p:pic>
      <p:pic>
        <p:nvPicPr>
          <p:cNvPr id="11" name="Picture 10" descr="C:\Users\анжела\Desktop\poland_fla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653136"/>
            <a:ext cx="1872208" cy="792088"/>
          </a:xfrm>
          <a:prstGeom prst="rect">
            <a:avLst/>
          </a:prstGeom>
          <a:noFill/>
        </p:spPr>
      </p:pic>
      <p:pic>
        <p:nvPicPr>
          <p:cNvPr id="12" name="Picture 12" descr="https://upload.wikimedia.org/wikipedia/commons/thumb/f/f3/Flag_of_Russia.svg/200px-Flag_of_Russia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5373216"/>
            <a:ext cx="1800200" cy="864096"/>
          </a:xfrm>
          <a:prstGeom prst="rect">
            <a:avLst/>
          </a:prstGeom>
          <a:noFill/>
        </p:spPr>
      </p:pic>
      <p:pic>
        <p:nvPicPr>
          <p:cNvPr id="13" name="Picture 13" descr="C:\Users\анжела\Desktop\Flag_of_Spain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6038527"/>
            <a:ext cx="1656184" cy="81947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3968" y="1412776"/>
            <a:ext cx="3214342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Japanese;</a:t>
            </a:r>
          </a:p>
          <a:p>
            <a:pPr algn="ctr">
              <a:buFontTx/>
              <a:buChar char="-"/>
            </a:pP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German;</a:t>
            </a:r>
          </a:p>
          <a:p>
            <a:pPr algn="ctr">
              <a:buFontTx/>
              <a:buChar char="-"/>
            </a:pP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Russian;</a:t>
            </a:r>
          </a:p>
          <a:p>
            <a:pPr algn="ctr">
              <a:buFontTx/>
              <a:buChar char="-"/>
            </a:pP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Spanish;</a:t>
            </a:r>
          </a:p>
          <a:p>
            <a:pPr algn="ctr">
              <a:buFontTx/>
              <a:buChar char="-"/>
            </a:pP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Brazilian;</a:t>
            </a:r>
          </a:p>
          <a:p>
            <a:pPr algn="ctr">
              <a:buNone/>
            </a:pP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British;</a:t>
            </a:r>
          </a:p>
          <a:p>
            <a:pPr algn="ctr">
              <a:buNone/>
            </a:pP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Polish;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64676" y="0"/>
            <a:ext cx="96237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Match the countries to the nationalities: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nationality are you?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987824" y="1484784"/>
          <a:ext cx="1397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Объект упаковщика для оболочки" showAsIcon="1" r:id="rId10" imgW="1397160" imgH="685800" progId="Package">
                  <p:embed/>
                </p:oleObj>
              </mc:Choice>
              <mc:Fallback>
                <p:oleObj name="Объект упаковщика для оболочки" showAsIcon="1" r:id="rId10" imgW="139716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484784"/>
                        <a:ext cx="1397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нжела\Desktop\Flag_of_Russia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1"/>
            <a:ext cx="2889448" cy="214771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48200" y="836712"/>
            <a:ext cx="4038600" cy="5289451"/>
          </a:xfrm>
        </p:spPr>
        <p:txBody>
          <a:bodyPr/>
          <a:lstStyle/>
          <a:p>
            <a:r>
              <a:rPr lang="en-US" b="1" dirty="0" smtClean="0"/>
              <a:t>How many </a:t>
            </a:r>
            <a:r>
              <a:rPr lang="en-US" b="1" dirty="0" err="1" smtClean="0"/>
              <a:t>colours</a:t>
            </a:r>
            <a:r>
              <a:rPr lang="en-US" b="1" dirty="0" smtClean="0"/>
              <a:t> does it have?</a:t>
            </a:r>
          </a:p>
          <a:p>
            <a:r>
              <a:rPr lang="en-US" b="1" dirty="0" smtClean="0"/>
              <a:t>What </a:t>
            </a:r>
            <a:r>
              <a:rPr lang="en-US" b="1" dirty="0" err="1" smtClean="0"/>
              <a:t>colour</a:t>
            </a:r>
            <a:r>
              <a:rPr lang="en-US" b="1" dirty="0" smtClean="0"/>
              <a:t> is it?</a:t>
            </a:r>
          </a:p>
          <a:p>
            <a:r>
              <a:rPr lang="en-US" b="1" dirty="0" smtClean="0"/>
              <a:t>Is it the Russian flag?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It has got …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They are …</a:t>
            </a:r>
          </a:p>
          <a:p>
            <a:pPr>
              <a:buFontTx/>
              <a:buChar char="-"/>
            </a:pPr>
            <a:r>
              <a:rPr lang="en-US" dirty="0" smtClean="0"/>
              <a:t>Yes, it is/No, it isn’t.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476672"/>
            <a:ext cx="5230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Everyday English</a:t>
            </a:r>
            <a:endParaRPr lang="ru-RU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C:\Users\анжела\Desktop\10945960-compass-rose-on-white-background-representing-a-cartography-positioning-direction-symbol-for-naviga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2500" y="2010569"/>
            <a:ext cx="3810000" cy="3705225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 – the south;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/>
              <a:t> – the north;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/>
              <a:t> – the east;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b="1" dirty="0" smtClean="0"/>
              <a:t> – the west;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 </a:t>
            </a:r>
            <a:r>
              <a:rPr lang="en-US" b="1" dirty="0" smtClean="0"/>
              <a:t>– in the northeast;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NW</a:t>
            </a:r>
            <a:r>
              <a:rPr lang="en-US" b="1" dirty="0" smtClean="0"/>
              <a:t> – in the northwest;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SW</a:t>
            </a:r>
            <a:r>
              <a:rPr lang="en-US" b="1" dirty="0" smtClean="0"/>
              <a:t> – in the 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</a:t>
            </a:r>
            <a:r>
              <a:rPr lang="en-US" b="1" dirty="0" smtClean="0"/>
              <a:t> – in the …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анжела\Desktop\čile-po-chi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048672" cy="659735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5940152" y="404664"/>
            <a:ext cx="2746648" cy="5721499"/>
          </a:xfrm>
        </p:spPr>
        <p:txBody>
          <a:bodyPr/>
          <a:lstStyle/>
          <a:p>
            <a:r>
              <a:rPr lang="en-US" sz="3200" b="1" dirty="0" smtClean="0"/>
              <a:t>Where exactly is Punta Arenas?</a:t>
            </a:r>
          </a:p>
          <a:p>
            <a:r>
              <a:rPr lang="en-US" dirty="0" smtClean="0"/>
              <a:t>It’s in the north of Chile.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Reading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            Chile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en-US" dirty="0" smtClean="0"/>
          </a:p>
          <a:p>
            <a:r>
              <a:rPr lang="en-US" sz="4400" dirty="0" smtClean="0"/>
              <a:t>1. Where’s Maria from?</a:t>
            </a:r>
          </a:p>
          <a:p>
            <a:r>
              <a:rPr lang="en-US" sz="4400" dirty="0" smtClean="0"/>
              <a:t>2. What’s the capital city of Chile?</a:t>
            </a:r>
          </a:p>
          <a:p>
            <a:r>
              <a:rPr lang="en-US" sz="4400" dirty="0" smtClean="0"/>
              <a:t>3. What can a tourist see in Chile?</a:t>
            </a:r>
            <a:endParaRPr lang="ru-RU" sz="4400" dirty="0"/>
          </a:p>
        </p:txBody>
      </p:sp>
      <p:pic>
        <p:nvPicPr>
          <p:cNvPr id="17410" name="Picture 2" descr="C:\Users\анжела\Desktop\8700d994c2dab0c72227c698f5741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1296144" cy="764704"/>
          </a:xfrm>
          <a:prstGeom prst="rect">
            <a:avLst/>
          </a:prstGeom>
          <a:noFill/>
        </p:spPr>
      </p:pic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372200" y="836712"/>
          <a:ext cx="129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Объект упаковщика для оболочки" showAsIcon="1" r:id="rId4" imgW="1295640" imgH="685800" progId="Package">
                  <p:embed/>
                </p:oleObj>
              </mc:Choice>
              <mc:Fallback>
                <p:oleObj name="Объект упаковщика для оболочки" showAsIcon="1" r:id="rId4" imgW="1295640" imgH="68580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836712"/>
                        <a:ext cx="1295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4" descr="C:\Users\анжела\Desktop\chile-fl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581128"/>
            <a:ext cx="3429000" cy="206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Name 3 things you remember about Chile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C:\Users\анжела\Desktop\693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336704" cy="3403848"/>
          </a:xfrm>
          <a:prstGeom prst="rect">
            <a:avLst/>
          </a:prstGeom>
          <a:noFill/>
        </p:spPr>
      </p:pic>
      <p:pic>
        <p:nvPicPr>
          <p:cNvPr id="18435" name="Picture 3" descr="C:\Users\анжела\Desktop\домашнее задание миноб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024336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135</TotalTime>
  <Words>248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Исполнительная</vt:lpstr>
      <vt:lpstr>Объект упаковщика для оболочки</vt:lpstr>
      <vt:lpstr>Countries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Reading I             Chile</vt:lpstr>
      <vt:lpstr>Speaking</vt:lpstr>
      <vt:lpstr>Презентация PowerPoint</vt:lpstr>
      <vt:lpstr>Презентация PowerPoint</vt:lpstr>
      <vt:lpstr>Homework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User</cp:lastModifiedBy>
  <cp:revision>16</cp:revision>
  <dcterms:created xsi:type="dcterms:W3CDTF">2015-09-10T15:20:05Z</dcterms:created>
  <dcterms:modified xsi:type="dcterms:W3CDTF">2021-09-15T12:14:36Z</dcterms:modified>
</cp:coreProperties>
</file>